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50" d="100"/>
          <a:sy n="50" d="100"/>
        </p:scale>
        <p:origin x="-6612" y="-1614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9.emf"/><Relationship Id="rId55" Type="http://schemas.openxmlformats.org/officeDocument/2006/relationships/image" Target="../media/image34.emf"/><Relationship Id="rId63" Type="http://schemas.openxmlformats.org/officeDocument/2006/relationships/image" Target="../media/image42.emf"/><Relationship Id="rId68" Type="http://schemas.openxmlformats.org/officeDocument/2006/relationships/image" Target="../media/image47.png"/><Relationship Id="rId76" Type="http://schemas.openxmlformats.org/officeDocument/2006/relationships/image" Target="../media/image55.png"/><Relationship Id="rId7" Type="http://schemas.openxmlformats.org/officeDocument/2006/relationships/image" Target="../media/image8.png"/><Relationship Id="rId71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29" Type="http://schemas.openxmlformats.org/officeDocument/2006/relationships/image" Target="../media/image3.wmf"/><Relationship Id="rId11" Type="http://schemas.openxmlformats.org/officeDocument/2006/relationships/image" Target="../media/image12.png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7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2.emf"/><Relationship Id="rId58" Type="http://schemas.openxmlformats.org/officeDocument/2006/relationships/image" Target="../media/image37.emf"/><Relationship Id="rId66" Type="http://schemas.openxmlformats.org/officeDocument/2006/relationships/image" Target="../media/image45.png"/><Relationship Id="rId74" Type="http://schemas.openxmlformats.org/officeDocument/2006/relationships/image" Target="../media/image53.PNG"/><Relationship Id="rId79" Type="http://schemas.openxmlformats.org/officeDocument/2006/relationships/image" Target="../media/image56.png"/><Relationship Id="rId5" Type="http://schemas.openxmlformats.org/officeDocument/2006/relationships/image" Target="../media/image6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6.png"/><Relationship Id="rId49" Type="http://schemas.openxmlformats.org/officeDocument/2006/relationships/image" Target="../media/image28.emf"/><Relationship Id="rId57" Type="http://schemas.openxmlformats.org/officeDocument/2006/relationships/image" Target="../media/image36.emf"/><Relationship Id="rId61" Type="http://schemas.openxmlformats.org/officeDocument/2006/relationships/image" Target="../media/image40.emf"/><Relationship Id="rId82" Type="http://schemas.openxmlformats.org/officeDocument/2006/relationships/image" Target="../media/image60.png"/><Relationship Id="rId10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1.emf"/><Relationship Id="rId60" Type="http://schemas.openxmlformats.org/officeDocument/2006/relationships/image" Target="../media/image39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78" Type="http://schemas.openxmlformats.org/officeDocument/2006/relationships/image" Target="../media/image59.png"/><Relationship Id="rId81" Type="http://schemas.openxmlformats.org/officeDocument/2006/relationships/image" Target="../media/image58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5.png"/><Relationship Id="rId43" Type="http://schemas.openxmlformats.org/officeDocument/2006/relationships/image" Target="../media/image24.png"/><Relationship Id="rId48" Type="http://schemas.openxmlformats.org/officeDocument/2006/relationships/image" Target="../media/image27.emf"/><Relationship Id="rId56" Type="http://schemas.openxmlformats.org/officeDocument/2006/relationships/image" Target="../media/image35.emf"/><Relationship Id="rId64" Type="http://schemas.openxmlformats.org/officeDocument/2006/relationships/image" Target="../media/image43.emf"/><Relationship Id="rId69" Type="http://schemas.openxmlformats.org/officeDocument/2006/relationships/image" Target="../media/image51.png"/><Relationship Id="rId8" Type="http://schemas.openxmlformats.org/officeDocument/2006/relationships/image" Target="../media/image9.png"/><Relationship Id="rId51" Type="http://schemas.openxmlformats.org/officeDocument/2006/relationships/image" Target="../media/image30.emf"/><Relationship Id="rId72" Type="http://schemas.openxmlformats.org/officeDocument/2006/relationships/image" Target="../media/image50.png"/><Relationship Id="rId80" Type="http://schemas.openxmlformats.org/officeDocument/2006/relationships/image" Target="../media/image57.tif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3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38.emf"/><Relationship Id="rId67" Type="http://schemas.openxmlformats.org/officeDocument/2006/relationships/image" Target="../media/image46.png"/><Relationship Id="rId41" Type="http://schemas.openxmlformats.org/officeDocument/2006/relationships/image" Target="../media/image22.png"/><Relationship Id="rId54" Type="http://schemas.openxmlformats.org/officeDocument/2006/relationships/image" Target="../media/image33.emf"/><Relationship Id="rId62" Type="http://schemas.openxmlformats.org/officeDocument/2006/relationships/image" Target="../media/image41.emf"/><Relationship Id="rId70" Type="http://schemas.openxmlformats.org/officeDocument/2006/relationships/image" Target="../media/image48.PNG"/><Relationship Id="rId75" Type="http://schemas.openxmlformats.org/officeDocument/2006/relationships/image" Target="../media/image5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38718"/>
            <a:ext cx="11651912" cy="4950186"/>
            <a:chOff x="387901" y="2844736"/>
            <a:chExt cx="11651912" cy="19687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5"/>
                  <a:stretch>
                    <a:fillRect l="-785" t="-1028" r="-57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1625" y="15766695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7"/>
                  <a:stretch>
                    <a:fillRect l="-860" t="-1111" r="-765" b="-2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7836623"/>
            <a:ext cx="11524121" cy="7441661"/>
            <a:chOff x="448553" y="8742604"/>
            <a:chExt cx="11524121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8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9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0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1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94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95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96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172024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66344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854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5818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1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</a:t>
            </a:r>
            <a:r>
              <a:rPr lang="en-US" sz="2000" dirty="0" smtClean="0"/>
              <a:t>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2" y="4123478"/>
            <a:ext cx="1182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r>
              <a:rPr lang="en-US" sz="2400" dirty="0" smtClean="0"/>
              <a:t>Experimental measurement of Ising spin dynamics demonstrating entanglement by observing spin </a:t>
            </a:r>
            <a:r>
              <a:rPr lang="en-US" sz="2400" dirty="0" smtClean="0"/>
              <a:t>squeezing. </a:t>
            </a:r>
            <a:r>
              <a:rPr lang="en-US" sz="2400" dirty="0" smtClean="0"/>
              <a:t>Examine interplay between </a:t>
            </a:r>
            <a:r>
              <a:rPr lang="en-US" sz="2400" dirty="0" smtClean="0"/>
              <a:t>correlations </a:t>
            </a:r>
            <a:r>
              <a:rPr lang="en-US" sz="2400" dirty="0" smtClean="0"/>
              <a:t>and </a:t>
            </a:r>
            <a:r>
              <a:rPr lang="en-US" sz="2400" dirty="0" smtClean="0"/>
              <a:t>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272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</a:t>
            </a:r>
            <a:r>
              <a:rPr lang="en-US" sz="2400" dirty="0" smtClean="0"/>
              <a:t>MQC are a lower bound on quantum Fisher information, and are thus a multi-particle entanglement witness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4586187" y="23295633"/>
            <a:ext cx="523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141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/ spin-motion entanglement 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4654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</a:t>
            </a:r>
            <a:r>
              <a:rPr lang="en-US" sz="2400" dirty="0" smtClean="0"/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27218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</a:t>
            </a:r>
            <a:r>
              <a:rPr lang="en-US" sz="2800" dirty="0" smtClean="0"/>
              <a:t>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C00000"/>
                </a:solidFill>
              </a:rPr>
              <a:t>collective </a:t>
            </a:r>
            <a:r>
              <a:rPr lang="en-US" sz="2800" dirty="0">
                <a:solidFill>
                  <a:srgbClr val="C00000"/>
                </a:solidFill>
              </a:rPr>
              <a:t>spin </a:t>
            </a:r>
            <a:r>
              <a:rPr lang="en-US" sz="2800" dirty="0" smtClean="0">
                <a:solidFill>
                  <a:srgbClr val="C0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66058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C00000"/>
                </a:solidFill>
              </a:rPr>
              <a:t>depolarization </a:t>
            </a:r>
            <a:r>
              <a:rPr lang="en-US" sz="2800" dirty="0">
                <a:solidFill>
                  <a:srgbClr val="C00000"/>
                </a:solidFill>
              </a:rPr>
              <a:t>of the collective </a:t>
            </a:r>
            <a:r>
              <a:rPr lang="en-US" sz="2800" dirty="0" smtClean="0">
                <a:solidFill>
                  <a:srgbClr val="C0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blipFill>
                <a:blip r:embed="rId72"/>
                <a:stretch>
                  <a:fillRect l="-3202" r="-1883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833" y="29512629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6276385" y="28938385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186" y="28019273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00645" y="5632457"/>
            <a:ext cx="9241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</a:t>
            </a:r>
            <a:r>
              <a:rPr lang="en-US" sz="2800" dirty="0" smtClean="0"/>
              <a:t>a function </a:t>
            </a:r>
            <a:r>
              <a:rPr lang="en-US" sz="2800" dirty="0" smtClean="0"/>
              <a:t>of rotation angle yields </a:t>
            </a:r>
            <a:r>
              <a:rPr lang="en-US" sz="2800" b="1" dirty="0" smtClean="0"/>
              <a:t>fidelity oscillations </a:t>
            </a:r>
            <a:r>
              <a:rPr lang="en-US" sz="2800" dirty="0" smtClean="0"/>
              <a:t>and thus multiple quantum </a:t>
            </a:r>
            <a:r>
              <a:rPr lang="en-US" sz="2800" b="1" dirty="0" smtClean="0"/>
              <a:t>coherences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blipFill>
                <a:blip r:embed="rId82"/>
                <a:stretch>
                  <a:fillRect l="-1020" t="-6410" r="-204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48224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47964" y="14211364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11814</TotalTime>
  <Words>1006</Words>
  <Application>Microsoft Office PowerPoint</Application>
  <PresentationFormat>Custom</PresentationFormat>
  <Paragraphs>98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Kevin Gilmore</cp:lastModifiedBy>
  <cp:revision>453</cp:revision>
  <cp:lastPrinted>2015-06-03T23:31:11Z</cp:lastPrinted>
  <dcterms:created xsi:type="dcterms:W3CDTF">2014-07-28T19:56:30Z</dcterms:created>
  <dcterms:modified xsi:type="dcterms:W3CDTF">2016-05-16T05:07:25Z</dcterms:modified>
</cp:coreProperties>
</file>